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83" r:id="rId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63"/>
  </p:normalViewPr>
  <p:slideViewPr>
    <p:cSldViewPr>
      <p:cViewPr varScale="1">
        <p:scale>
          <a:sx n="82" d="100"/>
          <a:sy n="82" d="100"/>
        </p:scale>
        <p:origin x="5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20369"/>
            <a:ext cx="1211580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0369"/>
            <a:ext cx="11363325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54766"/>
            <a:ext cx="11309985" cy="559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89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6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7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6335255"/>
            <a:ext cx="1220216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b="1" dirty="0">
                <a:solidFill>
                  <a:srgbClr val="34A5DA"/>
                </a:solidFill>
                <a:latin typeface="Arial"/>
                <a:cs typeface="Arial"/>
              </a:rPr>
              <a:t>Daḳota</a:t>
            </a:r>
            <a:r>
              <a:rPr sz="11500" b="1" spc="-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11500" b="1" dirty="0">
                <a:solidFill>
                  <a:srgbClr val="34A5DA"/>
                </a:solidFill>
                <a:latin typeface="Arial"/>
                <a:cs typeface="Arial"/>
              </a:rPr>
              <a:t>Language</a:t>
            </a:r>
            <a:endParaRPr sz="1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112930"/>
            <a:ext cx="119532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Mni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Sóta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Maḳoce: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The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Daḳota</a:t>
            </a:r>
            <a:r>
              <a:rPr sz="5000" spc="-75" dirty="0">
                <a:solidFill>
                  <a:srgbClr val="A6AAA9"/>
                </a:solidFill>
                <a:latin typeface="Arial"/>
                <a:cs typeface="Arial"/>
              </a:rPr>
              <a:t>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Homelands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E6AE597-CC94-4348-A559-DFADBBAAF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1"/>
    </mc:Choice>
    <mc:Fallback>
      <p:transition spd="slow" advTm="12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Daḳota</a:t>
            </a:r>
            <a:r>
              <a:rPr spc="-50" dirty="0"/>
              <a:t> </a:t>
            </a:r>
            <a:r>
              <a:rPr spc="-10" dirty="0"/>
              <a:t>Phrases: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142066"/>
            <a:ext cx="8386445" cy="594995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243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Haƞ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110" dirty="0">
                <a:solidFill>
                  <a:srgbClr val="34A5DA"/>
                </a:solidFill>
                <a:latin typeface="Arial"/>
                <a:cs typeface="Arial"/>
              </a:rPr>
              <a:t>Yes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or Hello</a:t>
            </a:r>
            <a:r>
              <a:rPr sz="3400" spc="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(Female)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Hau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110" dirty="0">
                <a:solidFill>
                  <a:srgbClr val="34A5DA"/>
                </a:solidFill>
                <a:latin typeface="Arial"/>
                <a:cs typeface="Arial"/>
              </a:rPr>
              <a:t>Yes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or Hello</a:t>
            </a:r>
            <a:r>
              <a:rPr sz="3400" spc="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(Male)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Hiya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No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Haƞ/</a:t>
            </a:r>
            <a:r>
              <a:rPr sz="3400" b="1" dirty="0" err="1">
                <a:solidFill>
                  <a:srgbClr val="34A5DA"/>
                </a:solidFill>
                <a:latin typeface="Arial"/>
                <a:cs typeface="Arial"/>
              </a:rPr>
              <a:t>Hau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mitakuy</a:t>
            </a:r>
            <a:r>
              <a:rPr lang="en-US" sz="3400" b="1" spc="-5" dirty="0" err="1">
                <a:solidFill>
                  <a:srgbClr val="34A5DA"/>
                </a:solidFill>
                <a:latin typeface="Arial"/>
                <a:cs typeface="Arial"/>
              </a:rPr>
              <a:t>e</a:t>
            </a: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pi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Hello my</a:t>
            </a:r>
            <a:r>
              <a:rPr sz="3400" spc="-9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relatives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30" dirty="0">
                <a:solidFill>
                  <a:srgbClr val="34A5DA"/>
                </a:solidFill>
                <a:latin typeface="Arial"/>
                <a:cs typeface="Arial"/>
              </a:rPr>
              <a:t>Waṡte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3400" spc="2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good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 err="1">
                <a:solidFill>
                  <a:srgbClr val="34A5DA"/>
                </a:solidFill>
                <a:latin typeface="Arial"/>
                <a:cs typeface="Arial"/>
              </a:rPr>
              <a:t>Ṡi</a:t>
            </a:r>
            <a:r>
              <a:rPr lang="en-US" sz="3400" b="1" dirty="0">
                <a:solidFill>
                  <a:srgbClr val="34A5DA"/>
                </a:solidFill>
                <a:latin typeface="Arial"/>
                <a:cs typeface="Arial"/>
              </a:rPr>
              <a:t>̇́</a:t>
            </a:r>
            <a:r>
              <a:rPr sz="3400" b="1" dirty="0" err="1">
                <a:solidFill>
                  <a:srgbClr val="34A5DA"/>
                </a:solidFill>
                <a:latin typeface="Arial"/>
                <a:cs typeface="Arial"/>
              </a:rPr>
              <a:t>ce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bad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Nína waṡte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0" dirty="0">
                <a:solidFill>
                  <a:srgbClr val="34A5DA"/>
                </a:solidFill>
                <a:latin typeface="Arial"/>
                <a:cs typeface="Arial"/>
              </a:rPr>
              <a:t>Very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good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83515E-9D01-4446-8CEE-E777FC973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49"/>
    </mc:Choice>
    <mc:Fallback>
      <p:transition spd="slow" advTm="44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Daḳota</a:t>
            </a:r>
            <a:r>
              <a:rPr spc="-50" dirty="0"/>
              <a:t> </a:t>
            </a:r>
            <a:r>
              <a:rPr spc="-10" dirty="0"/>
              <a:t>Phrases: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243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spc="-5" dirty="0">
                <a:latin typeface="Arial"/>
                <a:cs typeface="Arial"/>
              </a:rPr>
              <a:t>Hécetu </a:t>
            </a:r>
            <a:r>
              <a:rPr dirty="0"/>
              <a:t>- That's</a:t>
            </a:r>
            <a:r>
              <a:rPr spc="-70" dirty="0"/>
              <a:t> </a:t>
            </a:r>
            <a:r>
              <a:rPr dirty="0"/>
              <a:t>right</a:t>
            </a: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spc="-65" dirty="0">
                <a:latin typeface="Arial"/>
                <a:cs typeface="Arial"/>
              </a:rPr>
              <a:t>Tuwe </a:t>
            </a:r>
            <a:r>
              <a:rPr b="1" spc="-5" dirty="0">
                <a:latin typeface="Arial"/>
                <a:cs typeface="Arial"/>
              </a:rPr>
              <a:t>sdodya he? </a:t>
            </a:r>
            <a:r>
              <a:rPr dirty="0"/>
              <a:t>- Who knows? </a:t>
            </a:r>
            <a:r>
              <a:rPr spc="-5" dirty="0"/>
              <a:t>Does </a:t>
            </a:r>
            <a:r>
              <a:rPr dirty="0"/>
              <a:t>someone know?</a:t>
            </a: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dirty="0">
                <a:latin typeface="Arial"/>
                <a:cs typeface="Arial"/>
              </a:rPr>
              <a:t>Sdodwaye </a:t>
            </a:r>
            <a:r>
              <a:rPr dirty="0"/>
              <a:t>- I</a:t>
            </a:r>
            <a:r>
              <a:rPr spc="-15" dirty="0"/>
              <a:t> </a:t>
            </a:r>
            <a:r>
              <a:rPr dirty="0"/>
              <a:t>know</a:t>
            </a: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dirty="0">
                <a:latin typeface="Arial"/>
                <a:cs typeface="Arial"/>
              </a:rPr>
              <a:t>Sdodwaye </a:t>
            </a:r>
            <a:r>
              <a:rPr b="1" spc="-5" dirty="0">
                <a:latin typeface="Arial"/>
                <a:cs typeface="Arial"/>
              </a:rPr>
              <a:t>ṡni </a:t>
            </a:r>
            <a:r>
              <a:rPr dirty="0"/>
              <a:t>- I </a:t>
            </a:r>
            <a:r>
              <a:rPr spc="-5" dirty="0"/>
              <a:t>don't</a:t>
            </a:r>
            <a:r>
              <a:rPr spc="-20" dirty="0"/>
              <a:t> </a:t>
            </a:r>
            <a:r>
              <a:rPr dirty="0"/>
              <a:t>know</a:t>
            </a:r>
          </a:p>
          <a:p>
            <a:pPr marL="457200" marR="361315" indent="-444500">
              <a:lnSpc>
                <a:spcPts val="3900"/>
              </a:lnSpc>
              <a:spcBef>
                <a:spcPts val="290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dirty="0">
                <a:latin typeface="Arial"/>
                <a:cs typeface="Arial"/>
              </a:rPr>
              <a:t>C̣o </a:t>
            </a:r>
            <a:r>
              <a:rPr dirty="0"/>
              <a:t>-</a:t>
            </a:r>
            <a:r>
              <a:rPr spc="-105" dirty="0"/>
              <a:t> </a:t>
            </a:r>
            <a:r>
              <a:rPr spc="-5" dirty="0"/>
              <a:t>Cool,</a:t>
            </a:r>
            <a:r>
              <a:rPr spc="-110" dirty="0"/>
              <a:t> </a:t>
            </a:r>
            <a:r>
              <a:rPr spc="-5" dirty="0"/>
              <a:t>good,</a:t>
            </a:r>
            <a:r>
              <a:rPr spc="-110" dirty="0"/>
              <a:t> </a:t>
            </a:r>
            <a:r>
              <a:rPr spc="-5" dirty="0"/>
              <a:t>attractive,</a:t>
            </a:r>
            <a:r>
              <a:rPr spc="-114" dirty="0"/>
              <a:t> </a:t>
            </a:r>
            <a:r>
              <a:rPr dirty="0"/>
              <a:t>cute,</a:t>
            </a:r>
            <a:r>
              <a:rPr spc="-105" dirty="0"/>
              <a:t> </a:t>
            </a:r>
            <a:r>
              <a:rPr spc="-5" dirty="0"/>
              <a:t>pretty</a:t>
            </a:r>
            <a:r>
              <a:rPr dirty="0"/>
              <a:t>, </a:t>
            </a:r>
            <a:r>
              <a:rPr spc="-5" dirty="0"/>
              <a:t>beautiful,</a:t>
            </a:r>
            <a:r>
              <a:rPr dirty="0"/>
              <a:t> right, </a:t>
            </a:r>
            <a:r>
              <a:rPr spc="-5" dirty="0"/>
              <a:t>delicious, </a:t>
            </a:r>
            <a:r>
              <a:rPr spc="-40" dirty="0"/>
              <a:t>snazzy,</a:t>
            </a:r>
            <a:r>
              <a:rPr spc="-5" dirty="0"/>
              <a:t> great</a:t>
            </a:r>
          </a:p>
          <a:p>
            <a:pPr marL="457200" indent="-444500">
              <a:lnSpc>
                <a:spcPct val="100000"/>
              </a:lnSpc>
              <a:spcBef>
                <a:spcPts val="25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b="1" dirty="0">
                <a:latin typeface="Arial"/>
                <a:cs typeface="Arial"/>
              </a:rPr>
              <a:t>Pidamayaye </a:t>
            </a:r>
            <a:r>
              <a:rPr spc="-5" dirty="0"/>
              <a:t>(do)- </a:t>
            </a:r>
            <a:r>
              <a:rPr dirty="0"/>
              <a:t>Thank</a:t>
            </a:r>
            <a:r>
              <a:rPr spc="-75" dirty="0"/>
              <a:t> </a:t>
            </a:r>
            <a:r>
              <a:rPr dirty="0"/>
              <a:t>you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3800FCE-4E93-FC40-9E5A-27FB28A71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33"/>
    </mc:Choice>
    <mc:Fallback>
      <p:transition spd="slow" advTm="4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111</Words>
  <Application>Microsoft Macintosh PowerPoint</Application>
  <PresentationFormat>Custom</PresentationFormat>
  <Paragraphs>17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Lucida Grande</vt:lpstr>
      <vt:lpstr>Office Theme</vt:lpstr>
      <vt:lpstr>PowerPoint Presentation</vt:lpstr>
      <vt:lpstr>Daḳota Phrases:</vt:lpstr>
      <vt:lpstr>Daḳota Phrases: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Mni-Sota Makoce Dakota Iyapi</dc:title>
  <cp:lastModifiedBy>Iyekiyapi Win</cp:lastModifiedBy>
  <cp:revision>2</cp:revision>
  <dcterms:created xsi:type="dcterms:W3CDTF">2019-11-10T17:21:43Z</dcterms:created>
  <dcterms:modified xsi:type="dcterms:W3CDTF">2020-04-26T21:11:44Z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2019-11-10T00:00:00Z</vt:filetime>
  </property>
</Properties>
</file>