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69" r:id="rId3"/>
    <p:sldId id="270" r:id="rId4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82" d="100"/>
          <a:sy n="82" d="100"/>
        </p:scale>
        <p:origin x="148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420369"/>
            <a:ext cx="12115800" cy="1761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0369"/>
            <a:ext cx="11363325" cy="1761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154766"/>
            <a:ext cx="11309985" cy="559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6140894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5">
                <a:moveTo>
                  <a:pt x="0" y="262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5181600"/>
            <a:ext cx="67583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70" dirty="0">
                <a:solidFill>
                  <a:srgbClr val="A6AAA9"/>
                </a:solidFill>
                <a:latin typeface="Arial"/>
                <a:cs typeface="Arial"/>
              </a:rPr>
              <a:t>DAḲOTA</a:t>
            </a:r>
            <a:r>
              <a:rPr sz="5400" spc="-355" dirty="0">
                <a:solidFill>
                  <a:srgbClr val="A6AAA9"/>
                </a:solidFill>
                <a:latin typeface="Arial"/>
                <a:cs typeface="Arial"/>
              </a:rPr>
              <a:t> </a:t>
            </a:r>
            <a:r>
              <a:rPr sz="5400" spc="-5" dirty="0">
                <a:solidFill>
                  <a:srgbClr val="A6AAA9"/>
                </a:solidFill>
                <a:latin typeface="Arial"/>
                <a:cs typeface="Arial"/>
              </a:rPr>
              <a:t>LANGUAGE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273800"/>
            <a:ext cx="12382500" cy="262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0" b="1" spc="-5" dirty="0">
                <a:solidFill>
                  <a:srgbClr val="34A5DA"/>
                </a:solidFill>
                <a:latin typeface="Arial"/>
                <a:cs typeface="Arial"/>
              </a:rPr>
              <a:t>Lesson</a:t>
            </a:r>
            <a:r>
              <a:rPr lang="en-US" sz="17000" b="1" spc="-5" dirty="0">
                <a:solidFill>
                  <a:srgbClr val="34A5DA"/>
                </a:solidFill>
                <a:latin typeface="Arial"/>
                <a:cs typeface="Arial"/>
              </a:rPr>
              <a:t> One</a:t>
            </a:r>
            <a:endParaRPr sz="17000" dirty="0">
              <a:latin typeface="Arial"/>
              <a:cs typeface="Arial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8F230A2-D906-1443-B02B-AD395D07F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18"/>
    </mc:Choice>
    <mc:Fallback>
      <p:transition spd="slow" advTm="7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77519"/>
            <a:ext cx="12068175" cy="1113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50" spc="-10" dirty="0"/>
              <a:t>Daḳota Langauge: Lesson</a:t>
            </a:r>
            <a:r>
              <a:rPr sz="7150" spc="-50" dirty="0"/>
              <a:t> </a:t>
            </a:r>
            <a:r>
              <a:rPr sz="7150" spc="-10" dirty="0"/>
              <a:t>1</a:t>
            </a:r>
            <a:endParaRPr sz="7150"/>
          </a:p>
        </p:txBody>
      </p:sp>
      <p:sp>
        <p:nvSpPr>
          <p:cNvPr id="3" name="object 3"/>
          <p:cNvSpPr txBox="1"/>
          <p:nvPr/>
        </p:nvSpPr>
        <p:spPr>
          <a:xfrm>
            <a:off x="444500" y="1722966"/>
            <a:ext cx="12037695" cy="3037205"/>
          </a:xfrm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spcBef>
                <a:spcPts val="243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Daḳota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Friend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or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ally</a:t>
            </a:r>
            <a:endParaRPr sz="340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Mni Sóta Maḳoce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Land where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waters reflect the</a:t>
            </a:r>
            <a:r>
              <a:rPr sz="3400" spc="2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skies</a:t>
            </a:r>
            <a:endParaRPr sz="3400">
              <a:latin typeface="Arial"/>
              <a:cs typeface="Arial"/>
            </a:endParaRPr>
          </a:p>
          <a:p>
            <a:pPr marL="457200" marR="5080" indent="-444500">
              <a:lnSpc>
                <a:spcPts val="3900"/>
              </a:lnSpc>
              <a:spcBef>
                <a:spcPts val="290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  <a:tab pos="1273175" algn="l"/>
              </a:tabLst>
            </a:pPr>
            <a:r>
              <a:rPr sz="3400" b="1" spc="-390" dirty="0">
                <a:solidFill>
                  <a:srgbClr val="34A5DA"/>
                </a:solidFill>
                <a:latin typeface="Arial"/>
                <a:cs typeface="Arial"/>
              </a:rPr>
              <a:t>Ocẹ	</a:t>
            </a: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ti </a:t>
            </a: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Ṡakowiƞ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Seven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Fires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or Seven Council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Fires; refers  to the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larger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confederation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of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Dakota</a:t>
            </a:r>
            <a:r>
              <a:rPr sz="3400" spc="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tribes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546A219-C510-B548-B2D3-0C80696C3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16"/>
    </mc:Choice>
    <mc:Fallback>
      <p:transition spd="slow" advTm="43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77519"/>
            <a:ext cx="12074525" cy="1113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50" spc="-10" dirty="0"/>
              <a:t>Daḳota Langauge: Lesson</a:t>
            </a:r>
            <a:r>
              <a:rPr sz="7150" spc="15" dirty="0"/>
              <a:t> </a:t>
            </a:r>
            <a:r>
              <a:rPr sz="7150" spc="-10" dirty="0"/>
              <a:t>1</a:t>
            </a:r>
            <a:endParaRPr sz="7150"/>
          </a:p>
        </p:txBody>
      </p:sp>
      <p:sp>
        <p:nvSpPr>
          <p:cNvPr id="3" name="object 3"/>
          <p:cNvSpPr txBox="1"/>
          <p:nvPr/>
        </p:nvSpPr>
        <p:spPr>
          <a:xfrm>
            <a:off x="444500" y="1722966"/>
            <a:ext cx="11857990" cy="7296150"/>
          </a:xfrm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30"/>
              </a:spcBef>
            </a:pP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The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names of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the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bands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that comprise the Oceti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Ṡakowiƞ</a:t>
            </a:r>
            <a:r>
              <a:rPr sz="3400" spc="-6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34A5DA"/>
                </a:solidFill>
                <a:latin typeface="Arial"/>
                <a:cs typeface="Arial"/>
              </a:rPr>
              <a:t>are:</a:t>
            </a:r>
            <a:endParaRPr sz="3400" dirty="0">
              <a:latin typeface="Arial"/>
              <a:cs typeface="Arial"/>
            </a:endParaRPr>
          </a:p>
          <a:p>
            <a:pPr marL="457200" marR="482600" indent="-444500">
              <a:lnSpc>
                <a:spcPts val="3900"/>
              </a:lnSpc>
              <a:spcBef>
                <a:spcPts val="290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 err="1">
                <a:solidFill>
                  <a:srgbClr val="34A5DA"/>
                </a:solidFill>
                <a:latin typeface="Arial"/>
                <a:cs typeface="Arial"/>
              </a:rPr>
              <a:t>Bdewakaƞtu</a:t>
            </a:r>
            <a:r>
              <a:rPr lang="en-US" sz="3400" b="1" spc="-5" dirty="0" err="1">
                <a:solidFill>
                  <a:srgbClr val="34A5DA"/>
                </a:solidFill>
                <a:latin typeface="Arial"/>
                <a:cs typeface="Arial"/>
              </a:rPr>
              <a:t>ƞ</a:t>
            </a:r>
            <a:r>
              <a:rPr sz="3400" b="1" spc="-5" dirty="0" err="1">
                <a:solidFill>
                  <a:srgbClr val="34A5DA"/>
                </a:solidFill>
                <a:latin typeface="Arial"/>
                <a:cs typeface="Arial"/>
              </a:rPr>
              <a:t>waƞ</a:t>
            </a: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 (also spelled </a:t>
            </a:r>
            <a:r>
              <a:rPr sz="3400" b="1" dirty="0" err="1">
                <a:solidFill>
                  <a:srgbClr val="34A5DA"/>
                </a:solidFill>
                <a:latin typeface="Arial"/>
                <a:cs typeface="Arial"/>
              </a:rPr>
              <a:t>Mdewakaƞtu</a:t>
            </a:r>
            <a:r>
              <a:rPr lang="en-US" sz="3400" b="1" dirty="0" err="1">
                <a:solidFill>
                  <a:srgbClr val="34A5DA"/>
                </a:solidFill>
                <a:latin typeface="Arial"/>
                <a:cs typeface="Arial"/>
              </a:rPr>
              <a:t>ƞ</a:t>
            </a:r>
            <a:r>
              <a:rPr sz="3400" b="1" dirty="0" err="1">
                <a:solidFill>
                  <a:srgbClr val="34A5DA"/>
                </a:solidFill>
                <a:latin typeface="Arial"/>
                <a:cs typeface="Arial"/>
              </a:rPr>
              <a:t>waƞ</a:t>
            </a: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)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</a:t>
            </a:r>
            <a:r>
              <a:rPr sz="3400" spc="-114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65" dirty="0">
                <a:solidFill>
                  <a:srgbClr val="34A5DA"/>
                </a:solidFill>
                <a:latin typeface="Arial"/>
                <a:cs typeface="Arial"/>
              </a:rPr>
              <a:t>The 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Spirit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Lake</a:t>
            </a:r>
            <a:r>
              <a:rPr sz="3400" spc="-1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People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5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15" dirty="0">
                <a:solidFill>
                  <a:srgbClr val="34A5DA"/>
                </a:solidFill>
                <a:latin typeface="Arial"/>
                <a:cs typeface="Arial"/>
              </a:rPr>
              <a:t>Waḣpekute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 The Shooters Among the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Leaves</a:t>
            </a:r>
            <a:r>
              <a:rPr sz="3400" spc="-409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People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15" dirty="0">
                <a:solidFill>
                  <a:srgbClr val="34A5DA"/>
                </a:solidFill>
                <a:latin typeface="Arial"/>
                <a:cs typeface="Arial"/>
              </a:rPr>
              <a:t>Waḣpetuƞwaƞ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 The People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Dwelling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Among the</a:t>
            </a:r>
            <a:r>
              <a:rPr sz="3400" spc="-409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Leaves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Sisituƞwaƞ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 People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of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the Fish</a:t>
            </a:r>
            <a:r>
              <a:rPr sz="3400" spc="-2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Village(s)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 err="1">
                <a:solidFill>
                  <a:srgbClr val="34A5DA"/>
                </a:solidFill>
                <a:latin typeface="Arial"/>
                <a:cs typeface="Arial"/>
              </a:rPr>
              <a:t>Iha</a:t>
            </a:r>
            <a:r>
              <a:rPr lang="en-US" sz="3400" b="1" spc="-5" dirty="0" err="1">
                <a:solidFill>
                  <a:srgbClr val="34A5DA"/>
                </a:solidFill>
                <a:latin typeface="Arial"/>
                <a:cs typeface="Arial"/>
              </a:rPr>
              <a:t>ƞ</a:t>
            </a:r>
            <a:r>
              <a:rPr sz="3400" b="1" spc="-5" dirty="0" err="1">
                <a:solidFill>
                  <a:srgbClr val="34A5DA"/>
                </a:solidFill>
                <a:latin typeface="Arial"/>
                <a:cs typeface="Arial"/>
              </a:rPr>
              <a:t>ktuƞwaƞ</a:t>
            </a: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Dwellers at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the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End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>
                <a:solidFill>
                  <a:srgbClr val="34A5DA"/>
                </a:solidFill>
                <a:latin typeface="Arial"/>
                <a:cs typeface="Arial"/>
              </a:rPr>
              <a:t>Ihaƞktu</a:t>
            </a:r>
            <a:r>
              <a:rPr lang="en-US" sz="3400" b="1" spc="-5">
                <a:solidFill>
                  <a:srgbClr val="34A5DA"/>
                </a:solidFill>
                <a:latin typeface="Arial"/>
                <a:cs typeface="Arial"/>
              </a:rPr>
              <a:t>ƞ</a:t>
            </a:r>
            <a:r>
              <a:rPr sz="3400" b="1" spc="-5">
                <a:solidFill>
                  <a:srgbClr val="34A5DA"/>
                </a:solidFill>
                <a:latin typeface="Arial"/>
                <a:cs typeface="Arial"/>
              </a:rPr>
              <a:t>waƞna</a:t>
            </a: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Little Dwellers at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the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End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Tituƞwaƞ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Dwellers on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the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Plains</a:t>
            </a:r>
            <a:endParaRPr sz="3400" dirty="0">
              <a:latin typeface="Arial"/>
              <a:cs typeface="Arial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1B641D2-F225-4A47-AF0F-4A5E7418B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094"/>
    </mc:Choice>
    <mc:Fallback>
      <p:transition spd="slow" advTm="97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126</Words>
  <Application>Microsoft Macintosh PowerPoint</Application>
  <PresentationFormat>Custom</PresentationFormat>
  <Paragraphs>15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Lucida Grande</vt:lpstr>
      <vt:lpstr>Office Theme</vt:lpstr>
      <vt:lpstr>PowerPoint Presentation</vt:lpstr>
      <vt:lpstr>Daḳota Langauge: Lesson 1</vt:lpstr>
      <vt:lpstr>Daḳota Langauge: Lesson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Mni-Sota Makoce Dakota Iyapi</dc:title>
  <cp:lastModifiedBy>Iyekiyapi Win</cp:lastModifiedBy>
  <cp:revision>2</cp:revision>
  <dcterms:created xsi:type="dcterms:W3CDTF">2019-11-10T17:21:43Z</dcterms:created>
  <dcterms:modified xsi:type="dcterms:W3CDTF">2020-04-26T20:50:33Z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2017-08-11T00:00:00Z</vt:filetime>
  </property>
  <property fmtid="{D5CDD505-2E9C-101B-9397-08002B2CF9AE}" pid="3" name="Creator">
    <vt:lpwstr>Keynote</vt:lpwstr>
  </property>
  <property fmtid="{D5CDD505-2E9C-101B-9397-08002B2CF9AE}" pid="4" name="LastSaved">
    <vt:filetime>2019-11-10T00:00:00Z</vt:filetime>
  </property>
</Properties>
</file>