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7" r:id="rId3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63"/>
  </p:normalViewPr>
  <p:slideViewPr>
    <p:cSldViewPr>
      <p:cViewPr varScale="1">
        <p:scale>
          <a:sx n="82" d="100"/>
          <a:sy n="82" d="100"/>
        </p:scale>
        <p:origin x="148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420369"/>
            <a:ext cx="12115800" cy="1761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20369"/>
            <a:ext cx="11363325" cy="1761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2154766"/>
            <a:ext cx="11309985" cy="559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6140889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5">
                <a:moveTo>
                  <a:pt x="0" y="266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A7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6335255"/>
            <a:ext cx="12202160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500" b="1" dirty="0">
                <a:solidFill>
                  <a:srgbClr val="34A5DA"/>
                </a:solidFill>
                <a:latin typeface="Arial"/>
                <a:cs typeface="Arial"/>
              </a:rPr>
              <a:t>Lesson Six</a:t>
            </a:r>
            <a:endParaRPr sz="11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112930"/>
            <a:ext cx="119532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5" dirty="0">
                <a:solidFill>
                  <a:srgbClr val="A6AAA9"/>
                </a:solidFill>
                <a:latin typeface="Arial"/>
                <a:cs typeface="Arial"/>
              </a:rPr>
              <a:t>Mni </a:t>
            </a:r>
            <a:r>
              <a:rPr sz="5000" dirty="0">
                <a:solidFill>
                  <a:srgbClr val="A6AAA9"/>
                </a:solidFill>
                <a:latin typeface="Arial"/>
                <a:cs typeface="Arial"/>
              </a:rPr>
              <a:t>Sóta </a:t>
            </a:r>
            <a:r>
              <a:rPr sz="5000" spc="-5" dirty="0">
                <a:solidFill>
                  <a:srgbClr val="A6AAA9"/>
                </a:solidFill>
                <a:latin typeface="Arial"/>
                <a:cs typeface="Arial"/>
              </a:rPr>
              <a:t>Maḳoce: </a:t>
            </a:r>
            <a:r>
              <a:rPr sz="5000" dirty="0">
                <a:solidFill>
                  <a:srgbClr val="A6AAA9"/>
                </a:solidFill>
                <a:latin typeface="Arial"/>
                <a:cs typeface="Arial"/>
              </a:rPr>
              <a:t>The </a:t>
            </a:r>
            <a:r>
              <a:rPr sz="5000" spc="-5" dirty="0">
                <a:solidFill>
                  <a:srgbClr val="A6AAA9"/>
                </a:solidFill>
                <a:latin typeface="Arial"/>
                <a:cs typeface="Arial"/>
              </a:rPr>
              <a:t>Daḳota</a:t>
            </a:r>
            <a:r>
              <a:rPr sz="5000" spc="-75" dirty="0">
                <a:solidFill>
                  <a:srgbClr val="A6AAA9"/>
                </a:solidFill>
                <a:latin typeface="Arial"/>
                <a:cs typeface="Arial"/>
              </a:rPr>
              <a:t> </a:t>
            </a:r>
            <a:r>
              <a:rPr sz="5000" spc="-5" dirty="0">
                <a:solidFill>
                  <a:srgbClr val="A6AAA9"/>
                </a:solidFill>
                <a:latin typeface="Arial"/>
                <a:cs typeface="Arial"/>
              </a:rPr>
              <a:t>Homelands</a:t>
            </a:r>
            <a:endParaRPr sz="5000">
              <a:latin typeface="Arial"/>
              <a:cs typeface="Arial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F5DDAB9-1698-8443-971F-DEE756D253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0" y="8788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69"/>
    </mc:Choice>
    <mc:Fallback>
      <p:transition spd="slow" advTm="4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77519"/>
            <a:ext cx="12073890" cy="1113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150" spc="-10" dirty="0"/>
              <a:t>Daḳota Langauge: Lesson</a:t>
            </a:r>
            <a:r>
              <a:rPr sz="7150" dirty="0"/>
              <a:t> </a:t>
            </a:r>
            <a:r>
              <a:rPr sz="7150" spc="-10" dirty="0"/>
              <a:t>6</a:t>
            </a:r>
            <a:endParaRPr sz="7150"/>
          </a:p>
        </p:txBody>
      </p:sp>
      <p:sp>
        <p:nvSpPr>
          <p:cNvPr id="3" name="object 3"/>
          <p:cNvSpPr txBox="1"/>
          <p:nvPr/>
        </p:nvSpPr>
        <p:spPr>
          <a:xfrm>
            <a:off x="444500" y="1722966"/>
            <a:ext cx="11845290" cy="6445250"/>
          </a:xfrm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457200" indent="-444500">
              <a:lnSpc>
                <a:spcPct val="100000"/>
              </a:lnSpc>
              <a:spcBef>
                <a:spcPts val="243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Bdote/mdote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–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Place where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two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waters</a:t>
            </a:r>
            <a:r>
              <a:rPr sz="3400" spc="-2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meet</a:t>
            </a:r>
            <a:endParaRPr sz="3400">
              <a:latin typeface="Arial"/>
              <a:cs typeface="Arial"/>
            </a:endParaRPr>
          </a:p>
          <a:p>
            <a:pPr marL="457200" marR="899794" indent="-444500">
              <a:lnSpc>
                <a:spcPts val="3900"/>
              </a:lnSpc>
              <a:spcBef>
                <a:spcPts val="290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Caƞṡayapi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–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They paint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the trees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red; place where</a:t>
            </a:r>
            <a:r>
              <a:rPr sz="3400" spc="-14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the 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Lower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Sioux community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is</a:t>
            </a:r>
            <a:r>
              <a:rPr sz="3400" spc="-1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located</a:t>
            </a:r>
            <a:endParaRPr sz="340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5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  <a:tab pos="1009015" algn="l"/>
              </a:tabLst>
            </a:pPr>
            <a:r>
              <a:rPr sz="3400" b="1" spc="-600" dirty="0">
                <a:solidFill>
                  <a:srgbClr val="34A5DA"/>
                </a:solidFill>
                <a:latin typeface="Arial"/>
                <a:cs typeface="Arial"/>
              </a:rPr>
              <a:t>Cạ	</a:t>
            </a: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ske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–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First-born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son;</a:t>
            </a:r>
            <a:r>
              <a:rPr sz="3400" spc="-2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Chaska</a:t>
            </a:r>
            <a:endParaRPr sz="340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  <a:tab pos="1417320" algn="l"/>
              </a:tabLst>
            </a:pPr>
            <a:r>
              <a:rPr sz="3400" b="1" spc="-310" dirty="0">
                <a:solidFill>
                  <a:srgbClr val="34A5DA"/>
                </a:solidFill>
                <a:latin typeface="Arial"/>
                <a:cs typeface="Arial"/>
              </a:rPr>
              <a:t>Ikcẹ	</a:t>
            </a: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wicaṡta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–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Common</a:t>
            </a:r>
            <a:r>
              <a:rPr sz="3400" spc="-2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people/person</a:t>
            </a:r>
            <a:endParaRPr sz="340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Mni </a:t>
            </a: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ḣa ḣa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– </a:t>
            </a:r>
            <a:r>
              <a:rPr sz="3400" spc="-20" dirty="0">
                <a:solidFill>
                  <a:srgbClr val="34A5DA"/>
                </a:solidFill>
                <a:latin typeface="Arial"/>
                <a:cs typeface="Arial"/>
              </a:rPr>
              <a:t>Waterfall,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or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curling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waters;</a:t>
            </a:r>
            <a:r>
              <a:rPr sz="3400" spc="-2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Minnehaha</a:t>
            </a:r>
            <a:endParaRPr sz="340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Mni </a:t>
            </a: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Sóta </a:t>
            </a: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Maḳoce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-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Land where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the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waters reflect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the</a:t>
            </a:r>
            <a:r>
              <a:rPr sz="3400" spc="-3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skies</a:t>
            </a:r>
            <a:endParaRPr sz="340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Winuna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–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First-born daughter;</a:t>
            </a:r>
            <a:r>
              <a:rPr sz="3400" spc="-2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Winona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14E2983-FDE1-1E41-9C52-4D0999BC73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0" y="8788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637"/>
    </mc:Choice>
    <mc:Fallback>
      <p:transition spd="slow" advTm="92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83</Words>
  <Application>Microsoft Macintosh PowerPoint</Application>
  <PresentationFormat>Custom</PresentationFormat>
  <Paragraphs>10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Lucida Grande</vt:lpstr>
      <vt:lpstr>Office Theme</vt:lpstr>
      <vt:lpstr>PowerPoint Presentation</vt:lpstr>
      <vt:lpstr>Daḳota Langauge: Lesson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Mni-Sota Makoce Dakota Iyapi</dc:title>
  <cp:lastModifiedBy>St Clair, Darlene K</cp:lastModifiedBy>
  <cp:revision>3</cp:revision>
  <dcterms:created xsi:type="dcterms:W3CDTF">2019-11-10T17:21:43Z</dcterms:created>
  <dcterms:modified xsi:type="dcterms:W3CDTF">2021-09-29T17:23:35Z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2017-08-11T00:00:00Z</vt:filetime>
  </property>
  <property fmtid="{D5CDD505-2E9C-101B-9397-08002B2CF9AE}" pid="3" name="Creator">
    <vt:lpwstr>Keynote</vt:lpwstr>
  </property>
  <property fmtid="{D5CDD505-2E9C-101B-9397-08002B2CF9AE}" pid="4" name="LastSaved">
    <vt:filetime>2019-11-10T00:00:00Z</vt:filetime>
  </property>
</Properties>
</file>